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782" r:id="rId2"/>
    <p:sldId id="772" r:id="rId3"/>
    <p:sldId id="773" r:id="rId4"/>
    <p:sldId id="775" r:id="rId5"/>
    <p:sldId id="774" r:id="rId6"/>
    <p:sldId id="781" r:id="rId7"/>
    <p:sldId id="783" r:id="rId8"/>
    <p:sldId id="784" r:id="rId9"/>
    <p:sldId id="785" r:id="rId10"/>
    <p:sldId id="777" r:id="rId11"/>
    <p:sldId id="778" r:id="rId12"/>
    <p:sldId id="779" r:id="rId13"/>
    <p:sldId id="780" r:id="rId14"/>
    <p:sldId id="5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C830F8-F701-4637-B9DE-102DED1DAE78}" v="32" dt="2023-12-06T14:58:33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3" autoAdjust="0"/>
    <p:restoredTop sz="94632"/>
  </p:normalViewPr>
  <p:slideViewPr>
    <p:cSldViewPr snapToGrid="0">
      <p:cViewPr varScale="1">
        <p:scale>
          <a:sx n="106" d="100"/>
          <a:sy n="106" d="100"/>
        </p:scale>
        <p:origin x="84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BD303-45F2-40D3-AA4D-3769FF7F093D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FD5E1-2A21-47A3-A75F-6F402D4822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999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FD5E1-2A21-47A3-A75F-6F402D48227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16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Q and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FD5E1-2A21-47A3-A75F-6F402D48227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32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82C61-B283-F527-11D9-B35C9C616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CFBC6-7281-FECD-5D4C-FBB29231C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2D15-2210-72FD-5A84-D8363C2E8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A36D-14E8-48E6-BEDF-6E5658BBFFA2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6EF22-24E4-8BC2-556F-F5AAF8962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87878-65E4-D279-AD17-53A6D145B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8999-94B1-48BB-9881-48E4ADB8B2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023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E21D-8284-21F7-B92E-D9AFDF847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13719-6D96-FD2C-F793-632A34FA7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6FC0D-C0D7-45C4-17BF-222E75C30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A36D-14E8-48E6-BEDF-6E5658BBFFA2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10061-BF01-0720-920A-B5BB3DCA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AFC3-BDD4-D04E-135C-2860C90AD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8999-94B1-48BB-9881-48E4ADB8B2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60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C65611-05CD-06D3-1471-9F9C1F4B8E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98C8F-AEEB-7E5E-0BE1-3B4602E8F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02D81-E309-3092-8CA1-5421D5305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A36D-14E8-48E6-BEDF-6E5658BBFFA2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CBCB3-B25D-FA7D-5FBE-8ED3718ED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4B38D-E875-7788-31F1-8CC2F9B52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8999-94B1-48BB-9881-48E4ADB8B2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564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0EB56-4C3B-625A-BF8E-B59799A2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83A5D-AA86-9EB0-03C3-9F79C7331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6AD41-CFB8-094E-E6A7-EC6D6A2E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A36D-14E8-48E6-BEDF-6E5658BBFFA2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5911B-4413-AA03-45EC-C6A5E95B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47995-021B-BBC9-F2E4-ABF11F474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8999-94B1-48BB-9881-48E4ADB8B2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7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ACE13-BE4C-78BC-D656-179F4D0B5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8480E-3C2E-7608-C38F-8274FC767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FAD94-8E53-FC4E-FCB3-580E18CE7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A36D-14E8-48E6-BEDF-6E5658BBFFA2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24C84-028F-DEC6-B73F-37A34D7A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228F6-151B-2D17-FBF2-3315AB701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8999-94B1-48BB-9881-48E4ADB8B2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6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FB05-C2CA-0CC6-631C-86EFCF437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743F0-2886-826B-3B6B-702BBE797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E11AB-C753-DB58-4F5B-92F302C10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80C7E-771D-ECD6-5B00-6AF968FDC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A36D-14E8-48E6-BEDF-6E5658BBFFA2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88E25-83E6-2846-15D9-1E08DA076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EC88D-5A7A-8505-E770-65C49944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8999-94B1-48BB-9881-48E4ADB8B2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92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B9E34-AD02-6104-0134-8F97A669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44460-E9ED-B7E8-004D-3E69B39FA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29E66-CB28-9409-0BE9-0672D1E64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16D1D5-F353-1E1E-07E5-2A1A12141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D4D95-9075-5138-00B4-B9753F65EC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6E871B-165E-A1B7-8717-0816EF147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A36D-14E8-48E6-BEDF-6E5658BBFFA2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62FAE3-73D1-3EB4-F1D9-793C8546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F79765-16D3-AE61-D9FF-235A2D0CB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8999-94B1-48BB-9881-48E4ADB8B2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8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D32FF-D588-4EB6-0318-CB5C45D4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71694-D8BB-6B9E-9597-0FF54E756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A36D-14E8-48E6-BEDF-6E5658BBFFA2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6C124F-D204-63B1-9E7E-CAEF36C4D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4D1B2-3345-FE4B-2073-B1A4557F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8999-94B1-48BB-9881-48E4ADB8B2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491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8403DA-087B-A932-C286-89BC2D7D6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A36D-14E8-48E6-BEDF-6E5658BBFFA2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F8B6A9-5245-25F3-7A5D-B736D10C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DC56C-2BD4-F3A8-3C18-01F7DFDD3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8999-94B1-48BB-9881-48E4ADB8B2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031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DA91-E3DB-537D-A944-E6D0BE29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75FDA-6428-B759-767C-8516284F8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1325B-BDCF-3A1E-F0EA-BD54D291A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25A34-AAF2-CC21-57BA-1B0E4562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A36D-14E8-48E6-BEDF-6E5658BBFFA2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50A75-4CFD-16D2-7CB8-0A6402BD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9F8F4-6FA3-056B-EA9B-4F773A1D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8999-94B1-48BB-9881-48E4ADB8B2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312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3F13C-AEDB-5BAA-B82E-C7EF563B8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047D0C-D177-A2B5-E9A0-7402D3C15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A425F-FA66-C963-9E13-32E0BCFEE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F25F9-D2FE-C8A5-BB6B-7697B747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A36D-14E8-48E6-BEDF-6E5658BBFFA2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371D6-548E-B005-17DE-EFAF98503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A6F21-E0A3-FC8F-8E04-6AA5FA86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8999-94B1-48BB-9881-48E4ADB8B2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17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BB006-44C1-C0DB-6F36-84DA30E41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1C5DE-55DB-ABDA-6622-2A3BFE4D1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B9ABE-E2F6-FF62-5D5F-06CF8EABB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5A36D-14E8-48E6-BEDF-6E5658BBFFA2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3F192-9A87-9646-F7DD-B6B58783A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6773B-C316-FBA4-B166-04A653070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48999-94B1-48BB-9881-48E4ADB8B2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77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Jeannette.Baxter@aru.ac.u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hyperlink" Target="mailto:jrose-brown@avenuejunior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D306AED-9A71-9FC1-C3F0-4F45E32C9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7" b="11318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539A8-7F1A-6DC3-3F31-7FB1E68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>
                <a:solidFill>
                  <a:schemeClr val="bg1"/>
                </a:solidFill>
                <a:effectLst/>
              </a:rPr>
              <a:t>How can we be more welcoming to all refugees?</a:t>
            </a:r>
            <a:br>
              <a:rPr lang="en-US" sz="5200">
                <a:solidFill>
                  <a:schemeClr val="bg1"/>
                </a:solidFill>
                <a:effectLst/>
              </a:rPr>
            </a:br>
            <a:endParaRPr lang="en-US" sz="5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59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anner with many pictures on it&#10;&#10;Description automatically generated">
            <a:extLst>
              <a:ext uri="{FF2B5EF4-FFF2-40B4-BE49-F238E27FC236}">
                <a16:creationId xmlns:a16="http://schemas.microsoft.com/office/drawing/2014/main" id="{8B60F7FA-601B-69E9-6C09-DEE7F7286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8" b="110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25495B-9B59-2711-30E9-99B361413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Patchwork of Welcome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443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 descr="A group of art pieces on a table&#10;&#10;Description automatically generated">
            <a:extLst>
              <a:ext uri="{FF2B5EF4-FFF2-40B4-BE49-F238E27FC236}">
                <a16:creationId xmlns:a16="http://schemas.microsoft.com/office/drawing/2014/main" id="{2B1C00E0-9DB6-BBDC-8897-8430A2B454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21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9CCBC3-124C-957E-52F6-E25047EC0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Visual Poems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of Welcome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 descr="A person using a sewing machine&#10;&#10;Description automatically generated">
            <a:extLst>
              <a:ext uri="{FF2B5EF4-FFF2-40B4-BE49-F238E27FC236}">
                <a16:creationId xmlns:a16="http://schemas.microsoft.com/office/drawing/2014/main" id="{8376A577-506A-6D65-7D44-9C97F5AE87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30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65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quilt with pictures of different people&#10;&#10;Description automatically generated">
            <a:extLst>
              <a:ext uri="{FF2B5EF4-FFF2-40B4-BE49-F238E27FC236}">
                <a16:creationId xmlns:a16="http://schemas.microsoft.com/office/drawing/2014/main" id="{E5A529F5-4751-F1FD-36D0-1D6C914B9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1" b="171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25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anner with many pictures on it&#10;&#10;Description automatically generated">
            <a:extLst>
              <a:ext uri="{FF2B5EF4-FFF2-40B4-BE49-F238E27FC236}">
                <a16:creationId xmlns:a16="http://schemas.microsoft.com/office/drawing/2014/main" id="{F16BCFC8-FC57-77ED-54C9-AF488E4FB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5" b="11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34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76B01C-EE5F-0D3F-6019-7E5662667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1379"/>
            <a:ext cx="4368602" cy="28994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Want to get involved in A Day of Welcome?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FFDB-EE51-16E0-6FA1-DC7840D43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1738" y="2872899"/>
            <a:ext cx="5528441" cy="385372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/>
              <a:t>We’d love to hear from you:</a:t>
            </a:r>
          </a:p>
          <a:p>
            <a:pPr marL="0" indent="0">
              <a:buNone/>
            </a:pPr>
            <a:endParaRPr lang="en-US" dirty="0"/>
          </a:p>
          <a:p>
            <a:pPr marL="0"/>
            <a:r>
              <a:rPr lang="en-US" dirty="0">
                <a:hlinkClick r:id="rId3"/>
              </a:rPr>
              <a:t>Jeannette.Baxter@aru.ac.</a:t>
            </a:r>
            <a:r>
              <a:rPr lang="en-US">
                <a:hlinkClick r:id="rId3"/>
              </a:rPr>
              <a:t>uk</a:t>
            </a:r>
            <a:r>
              <a:rPr lang="en-US"/>
              <a:t> @RoutesNew  </a:t>
            </a:r>
            <a:endParaRPr lang="en-US" dirty="0"/>
          </a:p>
          <a:p>
            <a:pPr marL="0"/>
            <a:r>
              <a:rPr lang="en-US" dirty="0">
                <a:hlinkClick r:id="rId4"/>
              </a:rPr>
              <a:t>jrose-brown@avenuejunior.org</a:t>
            </a:r>
            <a:r>
              <a:rPr lang="en-US" dirty="0"/>
              <a:t> @NorwichSOS</a:t>
            </a:r>
          </a:p>
        </p:txBody>
      </p:sp>
      <p:pic>
        <p:nvPicPr>
          <p:cNvPr id="8" name="Content Placeholder 7" descr="A person speaking into a microphone">
            <a:extLst>
              <a:ext uri="{FF2B5EF4-FFF2-40B4-BE49-F238E27FC236}">
                <a16:creationId xmlns:a16="http://schemas.microsoft.com/office/drawing/2014/main" id="{4057A454-56E6-85DB-BDDB-AE8FA7B48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5" r="2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2279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posing for a photo&#10;&#10;Description automatically generated">
            <a:extLst>
              <a:ext uri="{FF2B5EF4-FFF2-40B4-BE49-F238E27FC236}">
                <a16:creationId xmlns:a16="http://schemas.microsoft.com/office/drawing/2014/main" id="{985FB49B-FFFE-06B5-12BA-38A0352DB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38" y="27000"/>
            <a:ext cx="5987519" cy="68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84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1B36B-BCF7-363D-2659-3FBF4FDC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07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Aim 1: Build a Culture of Welcome in Schools for Refugees &amp; People Seeking Sanctuary</a:t>
            </a:r>
          </a:p>
        </p:txBody>
      </p:sp>
      <p:pic>
        <p:nvPicPr>
          <p:cNvPr id="5" name="Content Placeholder 4" descr="A couple of banners with text&#10;&#10;Description automatically generated">
            <a:extLst>
              <a:ext uri="{FF2B5EF4-FFF2-40B4-BE49-F238E27FC236}">
                <a16:creationId xmlns:a16="http://schemas.microsoft.com/office/drawing/2014/main" id="{1FC134D1-A669-FAF5-F080-13C19BC70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68" y="1536576"/>
            <a:ext cx="7313618" cy="5148000"/>
          </a:xfrm>
        </p:spPr>
      </p:pic>
    </p:spTree>
    <p:extLst>
      <p:ext uri="{BB962C8B-B14F-4D97-AF65-F5344CB8AC3E}">
        <p14:creationId xmlns:p14="http://schemas.microsoft.com/office/powerpoint/2010/main" val="1736313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1B36B-BCF7-363D-2659-3FBF4FDC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23289"/>
            <a:ext cx="10178934" cy="177742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Aim 2: 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Support Schools to Uncover &amp; Celebrate Local &amp; Global Stories of Refugee Migration</a:t>
            </a:r>
            <a:br>
              <a:rPr lang="en-US" sz="3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Content Placeholder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BD2F70D-3D73-76D8-ACA9-A7058ECC8B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" b="-3"/>
          <a:stretch/>
        </p:blipFill>
        <p:spPr>
          <a:xfrm>
            <a:off x="198741" y="1818290"/>
            <a:ext cx="5853509" cy="4516157"/>
          </a:xfrm>
          <a:prstGeom prst="rect">
            <a:avLst/>
          </a:prstGeom>
        </p:spPr>
      </p:pic>
      <p:pic>
        <p:nvPicPr>
          <p:cNvPr id="7" name="Content Placeholder 6" descr="A group of people sitting around a table with laptops">
            <a:extLst>
              <a:ext uri="{FF2B5EF4-FFF2-40B4-BE49-F238E27FC236}">
                <a16:creationId xmlns:a16="http://schemas.microsoft.com/office/drawing/2014/main" id="{26A4EA3B-AEBE-10DB-78BA-4EF4CD5A89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" r="-2" b="7452"/>
          <a:stretch/>
        </p:blipFill>
        <p:spPr>
          <a:xfrm>
            <a:off x="6189934" y="1818290"/>
            <a:ext cx="5803323" cy="448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68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1B36B-BCF7-363D-2659-3FBF4FDC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031"/>
            <a:ext cx="10515600" cy="111988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Aim 3: Support Schools &amp; Communities to Participate in Refugee Week</a:t>
            </a:r>
          </a:p>
        </p:txBody>
      </p:sp>
      <p:pic>
        <p:nvPicPr>
          <p:cNvPr id="7" name="Content Placeholder 6" descr="A poster with a globe and people in windows&#10;&#10;Description automatically generated">
            <a:extLst>
              <a:ext uri="{FF2B5EF4-FFF2-40B4-BE49-F238E27FC236}">
                <a16:creationId xmlns:a16="http://schemas.microsoft.com/office/drawing/2014/main" id="{EB9ECCF7-F1BA-C729-6347-7BE43463E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396" y="1448656"/>
            <a:ext cx="5501812" cy="5501812"/>
          </a:xfrm>
        </p:spPr>
      </p:pic>
    </p:spTree>
    <p:extLst>
      <p:ext uri="{BB962C8B-B14F-4D97-AF65-F5344CB8AC3E}">
        <p14:creationId xmlns:p14="http://schemas.microsoft.com/office/powerpoint/2010/main" val="886953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6514DA-4890-B795-F785-5D055D355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336331"/>
            <a:ext cx="4156512" cy="13453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700" dirty="0"/>
              <a:t>We provide 50+ FREE Resources for Students &amp; Teachers</a:t>
            </a:r>
          </a:p>
        </p:txBody>
      </p:sp>
      <p:pic>
        <p:nvPicPr>
          <p:cNvPr id="7" name="Content Placeholder 6" descr="A group of kids posing for a photo&#10;&#10;Description automatically generated">
            <a:extLst>
              <a:ext uri="{FF2B5EF4-FFF2-40B4-BE49-F238E27FC236}">
                <a16:creationId xmlns:a16="http://schemas.microsoft.com/office/drawing/2014/main" id="{B25A1BBB-9E9D-0557-237D-B6432F94D5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99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30117-6A4E-7AA4-AF01-8E1EEABB3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0290" y="2375337"/>
            <a:ext cx="4824248" cy="42251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Assemblies &amp; Lesson Plans</a:t>
            </a:r>
          </a:p>
          <a:p>
            <a:r>
              <a:rPr lang="en-US" dirty="0"/>
              <a:t>Tutorial Discussions</a:t>
            </a:r>
          </a:p>
          <a:p>
            <a:r>
              <a:rPr lang="en-US" dirty="0"/>
              <a:t>Creative Activities</a:t>
            </a:r>
          </a:p>
          <a:p>
            <a:r>
              <a:rPr lang="en-US" dirty="0"/>
              <a:t>Live Author webcasts</a:t>
            </a:r>
          </a:p>
          <a:p>
            <a:r>
              <a:rPr lang="en-US" dirty="0"/>
              <a:t>Fundraising activities</a:t>
            </a:r>
          </a:p>
          <a:p>
            <a:r>
              <a:rPr lang="en-US" dirty="0"/>
              <a:t>CPD/Resources &amp; Live Sessions for Teachers on Refugee Education (UNHCR, IRC)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8227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887E-2B47-D8C4-0856-CA705F8B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14855"/>
            <a:ext cx="9144000" cy="13010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17,000 students participated in our LIVE AUTHOR WEBCASTS</a:t>
            </a:r>
          </a:p>
        </p:txBody>
      </p:sp>
      <p:pic>
        <p:nvPicPr>
          <p:cNvPr id="8" name="Content Placeholder 7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D9D77AD9-9E49-78FC-6D84-C86035E1DA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1" r="2" b="2"/>
          <a:stretch/>
        </p:blipFill>
        <p:spPr>
          <a:xfrm>
            <a:off x="20" y="10"/>
            <a:ext cx="6095980" cy="4605671"/>
          </a:xfrm>
          <a:prstGeom prst="rect">
            <a:avLst/>
          </a:prstGeom>
        </p:spPr>
      </p:pic>
      <p:pic>
        <p:nvPicPr>
          <p:cNvPr id="6" name="Content Placeholder 5" descr="A person doing a hand stand on the ground&#10;&#10;Description automatically generated">
            <a:extLst>
              <a:ext uri="{FF2B5EF4-FFF2-40B4-BE49-F238E27FC236}">
                <a16:creationId xmlns:a16="http://schemas.microsoft.com/office/drawing/2014/main" id="{F0E26C6A-6F36-2828-5587-94F96AF0F8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5" b="11884"/>
          <a:stretch/>
        </p:blipFill>
        <p:spPr>
          <a:xfrm>
            <a:off x="6095998" y="10"/>
            <a:ext cx="6096000" cy="46056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2A4F5A4-1409-1D21-0242-3FD06D0E8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4543999"/>
            <a:ext cx="12192000" cy="123364"/>
            <a:chOff x="1" y="6737460"/>
            <a:chExt cx="12192000" cy="12336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1B05FAC-21CF-D544-5CD5-C4FB6577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3E6EB2-0E8D-3B8D-C520-219B1D4F0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5744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Content Placeholder 7" descr="A person standing next to a bicycle&#10;&#10;Description automatically generated">
            <a:extLst>
              <a:ext uri="{FF2B5EF4-FFF2-40B4-BE49-F238E27FC236}">
                <a16:creationId xmlns:a16="http://schemas.microsoft.com/office/drawing/2014/main" id="{7503C534-42F6-0EAC-FE12-CD54706892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6" name="Content Placeholder 5" descr="A wheel with spokes in a circle&#10;&#10;Description automatically generated">
            <a:extLst>
              <a:ext uri="{FF2B5EF4-FFF2-40B4-BE49-F238E27FC236}">
                <a16:creationId xmlns:a16="http://schemas.microsoft.com/office/drawing/2014/main" id="{816538A9-C191-A427-9639-F0157C2F41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r="585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593E04-57CE-8996-A5E9-946F37869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54056CF8-D24A-BC52-30DF-A6350D378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1966" y="3510476"/>
            <a:ext cx="9801854" cy="26142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26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logo with text and figures in a wreath">
            <a:extLst>
              <a:ext uri="{FF2B5EF4-FFF2-40B4-BE49-F238E27FC236}">
                <a16:creationId xmlns:a16="http://schemas.microsoft.com/office/drawing/2014/main" id="{352DEDE5-D6DD-C099-A2EB-FBAFC0C92F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42" y="643466"/>
            <a:ext cx="750311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68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154</Words>
  <Application>Microsoft Macintosh PowerPoint</Application>
  <PresentationFormat>Widescreen</PresentationFormat>
  <Paragraphs>23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How can we be more welcoming to all refugees? </vt:lpstr>
      <vt:lpstr>PowerPoint Presentation</vt:lpstr>
      <vt:lpstr>Aim 1: Build a Culture of Welcome in Schools for Refugees &amp; People Seeking Sanctuary</vt:lpstr>
      <vt:lpstr>  Aim 2: Support Schools to Uncover &amp; Celebrate Local &amp; Global Stories of Refugee Migration </vt:lpstr>
      <vt:lpstr>Aim 3: Support Schools &amp; Communities to Participate in Refugee Week</vt:lpstr>
      <vt:lpstr>We provide 50+ FREE Resources for Students &amp; Teachers</vt:lpstr>
      <vt:lpstr>17,000 students participated in our LIVE AUTHOR WEBCASTS</vt:lpstr>
      <vt:lpstr>PowerPoint Presentation</vt:lpstr>
      <vt:lpstr>PowerPoint Presentation</vt:lpstr>
      <vt:lpstr>A Patchwork of Welcome</vt:lpstr>
      <vt:lpstr>Visual Poems of Welcome</vt:lpstr>
      <vt:lpstr>PowerPoint Presentation</vt:lpstr>
      <vt:lpstr>PowerPoint Presentation</vt:lpstr>
      <vt:lpstr>Want to get involved in A Day of Welcome?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Baxter, Jeannette</dc:creator>
  <cp:lastModifiedBy>Ray Kirtley</cp:lastModifiedBy>
  <cp:revision>7</cp:revision>
  <dcterms:created xsi:type="dcterms:W3CDTF">2022-11-15T10:42:17Z</dcterms:created>
  <dcterms:modified xsi:type="dcterms:W3CDTF">2023-12-06T15:54:18Z</dcterms:modified>
</cp:coreProperties>
</file>